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885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476B-3A5A-431F-8877-5EBFC4531473}" type="datetimeFigureOut">
              <a:rPr lang="pl-PL" smtClean="0"/>
              <a:t>2025-02-26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A770-1CED-44B4-A155-E89326883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78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476B-3A5A-431F-8877-5EBFC4531473}" type="datetimeFigureOut">
              <a:rPr lang="pl-PL" smtClean="0"/>
              <a:t>2025-02-26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A770-1CED-44B4-A155-E89326883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21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476B-3A5A-431F-8877-5EBFC4531473}" type="datetimeFigureOut">
              <a:rPr lang="pl-PL" smtClean="0"/>
              <a:t>2025-02-26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A770-1CED-44B4-A155-E89326883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96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476B-3A5A-431F-8877-5EBFC4531473}" type="datetimeFigureOut">
              <a:rPr lang="pl-PL" smtClean="0"/>
              <a:t>2025-02-26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A770-1CED-44B4-A155-E89326883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76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476B-3A5A-431F-8877-5EBFC4531473}" type="datetimeFigureOut">
              <a:rPr lang="pl-PL" smtClean="0"/>
              <a:t>2025-02-26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A770-1CED-44B4-A155-E89326883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44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476B-3A5A-431F-8877-5EBFC4531473}" type="datetimeFigureOut">
              <a:rPr lang="pl-PL" smtClean="0"/>
              <a:t>2025-02-26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A770-1CED-44B4-A155-E89326883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21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476B-3A5A-431F-8877-5EBFC4531473}" type="datetimeFigureOut">
              <a:rPr lang="pl-PL" smtClean="0"/>
              <a:t>2025-02-26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A770-1CED-44B4-A155-E89326883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59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476B-3A5A-431F-8877-5EBFC4531473}" type="datetimeFigureOut">
              <a:rPr lang="pl-PL" smtClean="0"/>
              <a:t>2025-02-26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A770-1CED-44B4-A155-E89326883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76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476B-3A5A-431F-8877-5EBFC4531473}" type="datetimeFigureOut">
              <a:rPr lang="pl-PL" smtClean="0"/>
              <a:t>2025-02-26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A770-1CED-44B4-A155-E89326883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31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476B-3A5A-431F-8877-5EBFC4531473}" type="datetimeFigureOut">
              <a:rPr lang="pl-PL" smtClean="0"/>
              <a:t>2025-02-26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A770-1CED-44B4-A155-E89326883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476B-3A5A-431F-8877-5EBFC4531473}" type="datetimeFigureOut">
              <a:rPr lang="pl-PL" smtClean="0"/>
              <a:t>2025-02-26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A770-1CED-44B4-A155-E89326883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84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476B-3A5A-431F-8877-5EBFC4531473}" type="datetimeFigureOut">
              <a:rPr lang="pl-PL" smtClean="0"/>
              <a:t>2025-02-26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5A770-1CED-44B4-A155-E89326883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87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867979F-CBC3-F71E-0049-4AAFD797FF67}"/>
              </a:ext>
            </a:extLst>
          </p:cNvPr>
          <p:cNvSpPr txBox="1"/>
          <p:nvPr/>
        </p:nvSpPr>
        <p:spPr>
          <a:xfrm>
            <a:off x="1090966" y="6269872"/>
            <a:ext cx="538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Favela Light" panose="00000500000000000000" pitchFamily="50" charset="-18"/>
              </a:rPr>
              <a:t>data, godzina, miejsce</a:t>
            </a:r>
            <a:endParaRPr lang="pl-PL" sz="2400" b="1" dirty="0">
              <a:latin typeface="Favela Ligh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621133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</TotalTime>
  <Words>5</Words>
  <Application>Microsoft Office PowerPoint</Application>
  <PresentationFormat>Niestandardowy</PresentationFormat>
  <Paragraphs>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Favela Light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Izabela Wądołowska</dc:creator>
  <cp:lastModifiedBy>Sylwia Jaroch</cp:lastModifiedBy>
  <cp:revision>5</cp:revision>
  <cp:lastPrinted>2025-02-17T06:24:49Z</cp:lastPrinted>
  <dcterms:created xsi:type="dcterms:W3CDTF">2025-02-14T07:17:51Z</dcterms:created>
  <dcterms:modified xsi:type="dcterms:W3CDTF">2025-02-26T07:36:05Z</dcterms:modified>
</cp:coreProperties>
</file>