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83625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681"/>
  </p:normalViewPr>
  <p:slideViewPr>
    <p:cSldViewPr snapToGrid="0">
      <p:cViewPr varScale="1">
        <p:scale>
          <a:sx n="95" d="100"/>
          <a:sy n="95" d="100"/>
        </p:scale>
        <p:origin x="2768" y="208"/>
      </p:cViewPr>
      <p:guideLst>
        <p:guide orient="horz" pos="4762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799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62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76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238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2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69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783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4024827"/>
            <a:ext cx="908804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7"/>
            <a:ext cx="908804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438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2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4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2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96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209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16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52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5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1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8C8D3D93-645E-7C3A-1D7C-5A7A0BD53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21383624" cy="1512140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A8C267B-7B05-D122-49D0-E95D6914E9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526" y="1724910"/>
            <a:ext cx="3899511" cy="1595861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B23ABBD7-7B01-424F-8484-AC89D70D2B8E}"/>
              </a:ext>
            </a:extLst>
          </p:cNvPr>
          <p:cNvSpPr txBox="1"/>
          <p:nvPr/>
        </p:nvSpPr>
        <p:spPr>
          <a:xfrm>
            <a:off x="3751750" y="6048803"/>
            <a:ext cx="13880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rPr>
              <a:t>(nazwa zadania)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36E39CB-96A4-E36D-CA3F-C957FBE40105}"/>
              </a:ext>
            </a:extLst>
          </p:cNvPr>
          <p:cNvSpPr txBox="1"/>
          <p:nvPr/>
        </p:nvSpPr>
        <p:spPr>
          <a:xfrm>
            <a:off x="3750757" y="4144818"/>
            <a:ext cx="1388012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7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ZADANIE NR.5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567A7618-30A6-1AF8-9423-0331CC65535D}"/>
              </a:ext>
            </a:extLst>
          </p:cNvPr>
          <p:cNvCxnSpPr>
            <a:cxnSpLocks/>
          </p:cNvCxnSpPr>
          <p:nvPr/>
        </p:nvCxnSpPr>
        <p:spPr>
          <a:xfrm flipV="1">
            <a:off x="3726694" y="5918782"/>
            <a:ext cx="13786460" cy="2344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Obraz 20">
            <a:extLst>
              <a:ext uri="{FF2B5EF4-FFF2-40B4-BE49-F238E27FC236}">
                <a16:creationId xmlns:a16="http://schemas.microsoft.com/office/drawing/2014/main" id="{43CDC884-D810-7A38-5791-361A82B43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9922" y="12765201"/>
            <a:ext cx="4038600" cy="1041400"/>
          </a:xfrm>
          <a:prstGeom prst="rect">
            <a:avLst/>
          </a:prstGeom>
        </p:spPr>
      </p:pic>
      <p:sp>
        <p:nvSpPr>
          <p:cNvPr id="26" name="pole tekstowe 25">
            <a:extLst>
              <a:ext uri="{FF2B5EF4-FFF2-40B4-BE49-F238E27FC236}">
                <a16:creationId xmlns:a16="http://schemas.microsoft.com/office/drawing/2014/main" id="{6ED68CD1-CAAD-FF67-5D1A-20931DB62A52}"/>
              </a:ext>
            </a:extLst>
          </p:cNvPr>
          <p:cNvSpPr txBox="1"/>
          <p:nvPr/>
        </p:nvSpPr>
        <p:spPr>
          <a:xfrm>
            <a:off x="3751751" y="9171211"/>
            <a:ext cx="13880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rPr>
              <a:t>(wartość zadania)</a:t>
            </a:r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36E5122C-4690-2470-5563-833BC649A9F2}"/>
              </a:ext>
            </a:extLst>
          </p:cNvPr>
          <p:cNvSpPr txBox="1"/>
          <p:nvPr/>
        </p:nvSpPr>
        <p:spPr>
          <a:xfrm>
            <a:off x="3750758" y="7267226"/>
            <a:ext cx="1388012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7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3.500.000 PLN</a:t>
            </a:r>
          </a:p>
        </p:txBody>
      </p:sp>
      <p:cxnSp>
        <p:nvCxnSpPr>
          <p:cNvPr id="28" name="Łącznik prosty 27">
            <a:extLst>
              <a:ext uri="{FF2B5EF4-FFF2-40B4-BE49-F238E27FC236}">
                <a16:creationId xmlns:a16="http://schemas.microsoft.com/office/drawing/2014/main" id="{CE2BDC2F-1CA0-1861-AA9E-753A6FD9473E}"/>
              </a:ext>
            </a:extLst>
          </p:cNvPr>
          <p:cNvCxnSpPr>
            <a:cxnSpLocks/>
          </p:cNvCxnSpPr>
          <p:nvPr/>
        </p:nvCxnSpPr>
        <p:spPr>
          <a:xfrm flipV="1">
            <a:off x="3726695" y="9041190"/>
            <a:ext cx="13786460" cy="2344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80B18860-7165-8BB9-ABE3-D319D49DCFD6}"/>
              </a:ext>
            </a:extLst>
          </p:cNvPr>
          <p:cNvSpPr txBox="1"/>
          <p:nvPr/>
        </p:nvSpPr>
        <p:spPr>
          <a:xfrm>
            <a:off x="3726694" y="10054398"/>
            <a:ext cx="138801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ZADANIE FINANSOWANE W RAMACH </a:t>
            </a:r>
          </a:p>
          <a:p>
            <a:pPr algn="ctr"/>
            <a:r>
              <a:rPr lang="pl-PL" sz="4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BUDŻETU OBYWATELSKIEGO</a:t>
            </a:r>
          </a:p>
          <a:p>
            <a:pPr algn="ctr"/>
            <a:r>
              <a:rPr lang="pl-PL" sz="4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WOJEWÓDZTWA ŁÓDZKIEGO</a:t>
            </a:r>
          </a:p>
        </p:txBody>
      </p:sp>
    </p:spTree>
    <p:extLst>
      <p:ext uri="{BB962C8B-B14F-4D97-AF65-F5344CB8AC3E}">
        <p14:creationId xmlns:p14="http://schemas.microsoft.com/office/powerpoint/2010/main" val="9611354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99</TotalTime>
  <Words>22</Words>
  <Application>Microsoft Macintosh PowerPoint</Application>
  <PresentationFormat>Niestandardowy</PresentationFormat>
  <Paragraphs>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Marcin Koziara</dc:creator>
  <cp:lastModifiedBy>Marcin Koziara</cp:lastModifiedBy>
  <cp:revision>3</cp:revision>
  <dcterms:created xsi:type="dcterms:W3CDTF">2025-02-11T11:10:50Z</dcterms:created>
  <dcterms:modified xsi:type="dcterms:W3CDTF">2025-02-11T12:50:19Z</dcterms:modified>
</cp:coreProperties>
</file>