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10691813" cy="151193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62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32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 showGuides="1">
      <p:cViewPr varScale="1">
        <p:scale>
          <a:sx n="53" d="100"/>
          <a:sy n="53" d="100"/>
        </p:scale>
        <p:origin x="3512" y="176"/>
      </p:cViewPr>
      <p:guideLst>
        <p:guide orient="horz" pos="4762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40714C-C088-CE41-AEF1-E677336D2B41}" type="datetimeFigureOut">
              <a:rPr lang="pl-PL" smtClean="0"/>
              <a:t>11.02.2025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A2AAE4-E855-5D47-BC37-020EACD2369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77787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A2AAE4-E855-5D47-BC37-020EACD23694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045618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2474395"/>
            <a:ext cx="9088041" cy="5263774"/>
          </a:xfrm>
        </p:spPr>
        <p:txBody>
          <a:bodyPr anchor="b"/>
          <a:lstStyle>
            <a:lvl1pPr algn="ctr">
              <a:defRPr sz="7016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7941160"/>
            <a:ext cx="8018860" cy="3650342"/>
          </a:xfrm>
        </p:spPr>
        <p:txBody>
          <a:bodyPr/>
          <a:lstStyle>
            <a:lvl1pPr marL="0" indent="0" algn="ctr">
              <a:buNone/>
              <a:defRPr sz="2806"/>
            </a:lvl1pPr>
            <a:lvl2pPr marL="534604" indent="0" algn="ctr">
              <a:buNone/>
              <a:defRPr sz="2339"/>
            </a:lvl2pPr>
            <a:lvl3pPr marL="1069208" indent="0" algn="ctr">
              <a:buNone/>
              <a:defRPr sz="2105"/>
            </a:lvl3pPr>
            <a:lvl4pPr marL="1603812" indent="0" algn="ctr">
              <a:buNone/>
              <a:defRPr sz="1871"/>
            </a:lvl4pPr>
            <a:lvl5pPr marL="2138416" indent="0" algn="ctr">
              <a:buNone/>
              <a:defRPr sz="1871"/>
            </a:lvl5pPr>
            <a:lvl6pPr marL="2673020" indent="0" algn="ctr">
              <a:buNone/>
              <a:defRPr sz="1871"/>
            </a:lvl6pPr>
            <a:lvl7pPr marL="3207624" indent="0" algn="ctr">
              <a:buNone/>
              <a:defRPr sz="1871"/>
            </a:lvl7pPr>
            <a:lvl8pPr marL="3742228" indent="0" algn="ctr">
              <a:buNone/>
              <a:defRPr sz="1871"/>
            </a:lvl8pPr>
            <a:lvl9pPr marL="4276832" indent="0" algn="ctr">
              <a:buNone/>
              <a:defRPr sz="1871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7A523-430D-1343-AE15-01F5FD65AC1A}" type="datetimeFigureOut">
              <a:rPr lang="pl-PL" smtClean="0"/>
              <a:t>11.02.2025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29681-E24F-CB4A-A008-CF9B087D5C6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84452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7A523-430D-1343-AE15-01F5FD65AC1A}" type="datetimeFigureOut">
              <a:rPr lang="pl-PL" smtClean="0"/>
              <a:t>11.02.2025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29681-E24F-CB4A-A008-CF9B087D5C6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596688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804966"/>
            <a:ext cx="2305422" cy="12812950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804966"/>
            <a:ext cx="6782619" cy="12812950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7A523-430D-1343-AE15-01F5FD65AC1A}" type="datetimeFigureOut">
              <a:rPr lang="pl-PL" smtClean="0"/>
              <a:t>11.02.2025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29681-E24F-CB4A-A008-CF9B087D5C6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0099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7A523-430D-1343-AE15-01F5FD65AC1A}" type="datetimeFigureOut">
              <a:rPr lang="pl-PL" smtClean="0"/>
              <a:t>11.02.2025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29681-E24F-CB4A-A008-CF9B087D5C6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171921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3769342"/>
            <a:ext cx="9221689" cy="6289229"/>
          </a:xfrm>
        </p:spPr>
        <p:txBody>
          <a:bodyPr anchor="b"/>
          <a:lstStyle>
            <a:lvl1pPr>
              <a:defRPr sz="7016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10118069"/>
            <a:ext cx="9221689" cy="3307357"/>
          </a:xfrm>
        </p:spPr>
        <p:txBody>
          <a:bodyPr/>
          <a:lstStyle>
            <a:lvl1pPr marL="0" indent="0">
              <a:buNone/>
              <a:defRPr sz="2806">
                <a:solidFill>
                  <a:schemeClr val="tx1"/>
                </a:solidFill>
              </a:defRPr>
            </a:lvl1pPr>
            <a:lvl2pPr marL="534604" indent="0">
              <a:buNone/>
              <a:defRPr sz="2339">
                <a:solidFill>
                  <a:schemeClr val="tx1">
                    <a:tint val="75000"/>
                  </a:schemeClr>
                </a:solidFill>
              </a:defRPr>
            </a:lvl2pPr>
            <a:lvl3pPr marL="1069208" indent="0">
              <a:buNone/>
              <a:defRPr sz="2105">
                <a:solidFill>
                  <a:schemeClr val="tx1">
                    <a:tint val="75000"/>
                  </a:schemeClr>
                </a:solidFill>
              </a:defRPr>
            </a:lvl3pPr>
            <a:lvl4pPr marL="160381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4pPr>
            <a:lvl5pPr marL="2138416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5pPr>
            <a:lvl6pPr marL="2673020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6pPr>
            <a:lvl7pPr marL="3207624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7pPr>
            <a:lvl8pPr marL="3742228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8pPr>
            <a:lvl9pPr marL="427683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7A523-430D-1343-AE15-01F5FD65AC1A}" type="datetimeFigureOut">
              <a:rPr lang="pl-PL" smtClean="0"/>
              <a:t>11.02.2025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29681-E24F-CB4A-A008-CF9B087D5C6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857422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4024827"/>
            <a:ext cx="4544021" cy="9593089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4024827"/>
            <a:ext cx="4544021" cy="9593089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7A523-430D-1343-AE15-01F5FD65AC1A}" type="datetimeFigureOut">
              <a:rPr lang="pl-PL" smtClean="0"/>
              <a:t>11.02.2025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29681-E24F-CB4A-A008-CF9B087D5C6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09608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804969"/>
            <a:ext cx="9221689" cy="2922375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3706342"/>
            <a:ext cx="4523137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5522763"/>
            <a:ext cx="4523137" cy="812315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3706342"/>
            <a:ext cx="4545413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5522763"/>
            <a:ext cx="4545413" cy="812315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7A523-430D-1343-AE15-01F5FD65AC1A}" type="datetimeFigureOut">
              <a:rPr lang="pl-PL" smtClean="0"/>
              <a:t>11.02.2025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29681-E24F-CB4A-A008-CF9B087D5C6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966741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7A523-430D-1343-AE15-01F5FD65AC1A}" type="datetimeFigureOut">
              <a:rPr lang="pl-PL" smtClean="0"/>
              <a:t>11.02.2025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29681-E24F-CB4A-A008-CF9B087D5C6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53644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7A523-430D-1343-AE15-01F5FD65AC1A}" type="datetimeFigureOut">
              <a:rPr lang="pl-PL" smtClean="0"/>
              <a:t>11.02.2025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29681-E24F-CB4A-A008-CF9B087D5C6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51174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2176910"/>
            <a:ext cx="5412730" cy="10744538"/>
          </a:xfrm>
        </p:spPr>
        <p:txBody>
          <a:bodyPr/>
          <a:lstStyle>
            <a:lvl1pPr>
              <a:defRPr sz="3742"/>
            </a:lvl1pPr>
            <a:lvl2pPr>
              <a:defRPr sz="3274"/>
            </a:lvl2pPr>
            <a:lvl3pPr>
              <a:defRPr sz="2806"/>
            </a:lvl3pPr>
            <a:lvl4pPr>
              <a:defRPr sz="2339"/>
            </a:lvl4pPr>
            <a:lvl5pPr>
              <a:defRPr sz="2339"/>
            </a:lvl5pPr>
            <a:lvl6pPr>
              <a:defRPr sz="2339"/>
            </a:lvl6pPr>
            <a:lvl7pPr>
              <a:defRPr sz="2339"/>
            </a:lvl7pPr>
            <a:lvl8pPr>
              <a:defRPr sz="2339"/>
            </a:lvl8pPr>
            <a:lvl9pPr>
              <a:defRPr sz="2339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7A523-430D-1343-AE15-01F5FD65AC1A}" type="datetimeFigureOut">
              <a:rPr lang="pl-PL" smtClean="0"/>
              <a:t>11.02.2025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29681-E24F-CB4A-A008-CF9B087D5C6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212380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2176910"/>
            <a:ext cx="5412730" cy="10744538"/>
          </a:xfrm>
        </p:spPr>
        <p:txBody>
          <a:bodyPr anchor="t"/>
          <a:lstStyle>
            <a:lvl1pPr marL="0" indent="0">
              <a:buNone/>
              <a:defRPr sz="3742"/>
            </a:lvl1pPr>
            <a:lvl2pPr marL="534604" indent="0">
              <a:buNone/>
              <a:defRPr sz="3274"/>
            </a:lvl2pPr>
            <a:lvl3pPr marL="1069208" indent="0">
              <a:buNone/>
              <a:defRPr sz="2806"/>
            </a:lvl3pPr>
            <a:lvl4pPr marL="1603812" indent="0">
              <a:buNone/>
              <a:defRPr sz="2339"/>
            </a:lvl4pPr>
            <a:lvl5pPr marL="2138416" indent="0">
              <a:buNone/>
              <a:defRPr sz="2339"/>
            </a:lvl5pPr>
            <a:lvl6pPr marL="2673020" indent="0">
              <a:buNone/>
              <a:defRPr sz="2339"/>
            </a:lvl6pPr>
            <a:lvl7pPr marL="3207624" indent="0">
              <a:buNone/>
              <a:defRPr sz="2339"/>
            </a:lvl7pPr>
            <a:lvl8pPr marL="3742228" indent="0">
              <a:buNone/>
              <a:defRPr sz="2339"/>
            </a:lvl8pPr>
            <a:lvl9pPr marL="4276832" indent="0">
              <a:buNone/>
              <a:defRPr sz="2339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7A523-430D-1343-AE15-01F5FD65AC1A}" type="datetimeFigureOut">
              <a:rPr lang="pl-PL" smtClean="0"/>
              <a:t>11.02.2025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29681-E24F-CB4A-A008-CF9B087D5C6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80753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804969"/>
            <a:ext cx="9221689" cy="2922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4024827"/>
            <a:ext cx="9221689" cy="9593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7A523-430D-1343-AE15-01F5FD65AC1A}" type="datetimeFigureOut">
              <a:rPr lang="pl-PL" smtClean="0"/>
              <a:t>11.02.2025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14013401"/>
            <a:ext cx="3608487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829681-E24F-CB4A-A008-CF9B087D5C6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333736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69208" rtl="0" eaLnBrk="1" latinLnBrk="0" hangingPunct="1">
        <a:lnSpc>
          <a:spcPct val="90000"/>
        </a:lnSpc>
        <a:spcBef>
          <a:spcPct val="0"/>
        </a:spcBef>
        <a:buNone/>
        <a:defRPr sz="51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7302" indent="-267302" algn="l" defTabSz="1069208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3274" kern="1200">
          <a:solidFill>
            <a:schemeClr val="tx1"/>
          </a:solidFill>
          <a:latin typeface="+mn-lt"/>
          <a:ea typeface="+mn-ea"/>
          <a:cs typeface="+mn-cs"/>
        </a:defRPr>
      </a:lvl1pPr>
      <a:lvl2pPr marL="80190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33651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339" kern="1200">
          <a:solidFill>
            <a:schemeClr val="tx1"/>
          </a:solidFill>
          <a:latin typeface="+mn-lt"/>
          <a:ea typeface="+mn-ea"/>
          <a:cs typeface="+mn-cs"/>
        </a:defRPr>
      </a:lvl3pPr>
      <a:lvl4pPr marL="187111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405718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940322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47492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400953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54413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1pPr>
      <a:lvl2pPr marL="53460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6920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3pPr>
      <a:lvl4pPr marL="160381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138416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20762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374222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27683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>
            <a:extLst>
              <a:ext uri="{FF2B5EF4-FFF2-40B4-BE49-F238E27FC236}">
                <a16:creationId xmlns:a16="http://schemas.microsoft.com/office/drawing/2014/main" id="{11C7D8D9-4419-80B9-B2F6-267637A6BC0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67162" y="558432"/>
            <a:ext cx="2759076" cy="1129142"/>
          </a:xfrm>
          <a:prstGeom prst="rect">
            <a:avLst/>
          </a:prstGeom>
        </p:spPr>
      </p:pic>
      <p:sp>
        <p:nvSpPr>
          <p:cNvPr id="16" name="Dowolny kształt 15">
            <a:extLst>
              <a:ext uri="{FF2B5EF4-FFF2-40B4-BE49-F238E27FC236}">
                <a16:creationId xmlns:a16="http://schemas.microsoft.com/office/drawing/2014/main" id="{604F4D76-D2AB-0CAE-231D-BF58835E8A51}"/>
              </a:ext>
            </a:extLst>
          </p:cNvPr>
          <p:cNvSpPr/>
          <p:nvPr/>
        </p:nvSpPr>
        <p:spPr>
          <a:xfrm>
            <a:off x="857606" y="1852420"/>
            <a:ext cx="4075342" cy="8117581"/>
          </a:xfrm>
          <a:custGeom>
            <a:avLst/>
            <a:gdLst>
              <a:gd name="connsiteX0" fmla="*/ 0 w 3092116"/>
              <a:gd name="connsiteY0" fmla="*/ 0 h 5871412"/>
              <a:gd name="connsiteX1" fmla="*/ 3092116 w 3092116"/>
              <a:gd name="connsiteY1" fmla="*/ 2935706 h 5871412"/>
              <a:gd name="connsiteX2" fmla="*/ 0 w 3092116"/>
              <a:gd name="connsiteY2" fmla="*/ 5871412 h 5871412"/>
              <a:gd name="connsiteX3" fmla="*/ 0 w 3092116"/>
              <a:gd name="connsiteY3" fmla="*/ 0 h 58714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92116" h="5871412">
                <a:moveTo>
                  <a:pt x="0" y="0"/>
                </a:moveTo>
                <a:cubicBezTo>
                  <a:pt x="1707729" y="0"/>
                  <a:pt x="3092116" y="1314360"/>
                  <a:pt x="3092116" y="2935706"/>
                </a:cubicBezTo>
                <a:cubicBezTo>
                  <a:pt x="3092116" y="4557052"/>
                  <a:pt x="1707729" y="5871412"/>
                  <a:pt x="0" y="5871412"/>
                </a:cubicBezTo>
                <a:lnTo>
                  <a:pt x="0" y="0"/>
                </a:lnTo>
                <a:close/>
              </a:path>
            </a:pathLst>
          </a:custGeom>
          <a:solidFill>
            <a:srgbClr val="0432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pl-PL" dirty="0"/>
          </a:p>
        </p:txBody>
      </p:sp>
      <p:sp>
        <p:nvSpPr>
          <p:cNvPr id="22" name="Dowolny kształt 21">
            <a:extLst>
              <a:ext uri="{FF2B5EF4-FFF2-40B4-BE49-F238E27FC236}">
                <a16:creationId xmlns:a16="http://schemas.microsoft.com/office/drawing/2014/main" id="{F40A6D66-6BFC-5144-E772-2710DDF9EFE6}"/>
              </a:ext>
            </a:extLst>
          </p:cNvPr>
          <p:cNvSpPr/>
          <p:nvPr/>
        </p:nvSpPr>
        <p:spPr>
          <a:xfrm>
            <a:off x="6816124" y="10340750"/>
            <a:ext cx="3018083" cy="2876780"/>
          </a:xfrm>
          <a:custGeom>
            <a:avLst/>
            <a:gdLst>
              <a:gd name="connsiteX0" fmla="*/ 3092116 w 3092116"/>
              <a:gd name="connsiteY0" fmla="*/ 0 h 2935706"/>
              <a:gd name="connsiteX1" fmla="*/ 3092116 w 3092116"/>
              <a:gd name="connsiteY1" fmla="*/ 2935706 h 2935706"/>
              <a:gd name="connsiteX2" fmla="*/ 0 w 3092116"/>
              <a:gd name="connsiteY2" fmla="*/ 2935706 h 2935706"/>
              <a:gd name="connsiteX3" fmla="*/ 3092116 w 3092116"/>
              <a:gd name="connsiteY3" fmla="*/ 0 h 29357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92116" h="2935706">
                <a:moveTo>
                  <a:pt x="3092116" y="0"/>
                </a:moveTo>
                <a:lnTo>
                  <a:pt x="3092116" y="2935706"/>
                </a:lnTo>
                <a:lnTo>
                  <a:pt x="0" y="2935706"/>
                </a:lnTo>
                <a:cubicBezTo>
                  <a:pt x="0" y="1314360"/>
                  <a:pt x="1384387" y="0"/>
                  <a:pt x="3092116" y="0"/>
                </a:cubicBezTo>
                <a:close/>
              </a:path>
            </a:pathLst>
          </a:custGeom>
          <a:solidFill>
            <a:srgbClr val="0432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pl-PL"/>
          </a:p>
        </p:txBody>
      </p:sp>
      <p:pic>
        <p:nvPicPr>
          <p:cNvPr id="26" name="Obraz 25">
            <a:extLst>
              <a:ext uri="{FF2B5EF4-FFF2-40B4-BE49-F238E27FC236}">
                <a16:creationId xmlns:a16="http://schemas.microsoft.com/office/drawing/2014/main" id="{30869C13-0C3D-48A4-F347-2E983F620C4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07756" y="13873305"/>
            <a:ext cx="2126451" cy="548330"/>
          </a:xfrm>
          <a:prstGeom prst="rect">
            <a:avLst/>
          </a:prstGeom>
        </p:spPr>
      </p:pic>
      <p:sp>
        <p:nvSpPr>
          <p:cNvPr id="27" name="Dowolny kształt 26">
            <a:extLst>
              <a:ext uri="{FF2B5EF4-FFF2-40B4-BE49-F238E27FC236}">
                <a16:creationId xmlns:a16="http://schemas.microsoft.com/office/drawing/2014/main" id="{AA4FEDBB-81BE-0D3B-4F77-CB5B9F1D4549}"/>
              </a:ext>
            </a:extLst>
          </p:cNvPr>
          <p:cNvSpPr/>
          <p:nvPr/>
        </p:nvSpPr>
        <p:spPr>
          <a:xfrm rot="10800000">
            <a:off x="6018460" y="2066371"/>
            <a:ext cx="3815748" cy="7274198"/>
          </a:xfrm>
          <a:custGeom>
            <a:avLst/>
            <a:gdLst>
              <a:gd name="connsiteX0" fmla="*/ 0 w 3092116"/>
              <a:gd name="connsiteY0" fmla="*/ 0 h 5871412"/>
              <a:gd name="connsiteX1" fmla="*/ 3092116 w 3092116"/>
              <a:gd name="connsiteY1" fmla="*/ 2935706 h 5871412"/>
              <a:gd name="connsiteX2" fmla="*/ 0 w 3092116"/>
              <a:gd name="connsiteY2" fmla="*/ 5871412 h 5871412"/>
              <a:gd name="connsiteX3" fmla="*/ 0 w 3092116"/>
              <a:gd name="connsiteY3" fmla="*/ 0 h 58714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92116" h="5871412">
                <a:moveTo>
                  <a:pt x="0" y="0"/>
                </a:moveTo>
                <a:cubicBezTo>
                  <a:pt x="1707729" y="0"/>
                  <a:pt x="3092116" y="1314360"/>
                  <a:pt x="3092116" y="2935706"/>
                </a:cubicBezTo>
                <a:cubicBezTo>
                  <a:pt x="3092116" y="4557052"/>
                  <a:pt x="1707729" y="5871412"/>
                  <a:pt x="0" y="5871412"/>
                </a:cubicBez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pl-PL"/>
          </a:p>
        </p:txBody>
      </p:sp>
      <p:pic>
        <p:nvPicPr>
          <p:cNvPr id="29" name="Obraz 28">
            <a:extLst>
              <a:ext uri="{FF2B5EF4-FFF2-40B4-BE49-F238E27FC236}">
                <a16:creationId xmlns:a16="http://schemas.microsoft.com/office/drawing/2014/main" id="{DAEA7D89-5DF6-CA4E-DF92-DE228C0341A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7605" y="13413238"/>
            <a:ext cx="1428395" cy="1432020"/>
          </a:xfrm>
          <a:prstGeom prst="rect">
            <a:avLst/>
          </a:prstGeom>
        </p:spPr>
      </p:pic>
      <p:sp>
        <p:nvSpPr>
          <p:cNvPr id="30" name="pole tekstowe 29">
            <a:extLst>
              <a:ext uri="{FF2B5EF4-FFF2-40B4-BE49-F238E27FC236}">
                <a16:creationId xmlns:a16="http://schemas.microsoft.com/office/drawing/2014/main" id="{A43310A8-60C5-1034-6021-A6F9D66EDE34}"/>
              </a:ext>
            </a:extLst>
          </p:cNvPr>
          <p:cNvSpPr txBox="1"/>
          <p:nvPr/>
        </p:nvSpPr>
        <p:spPr>
          <a:xfrm>
            <a:off x="785416" y="10358377"/>
            <a:ext cx="609781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4400" b="1" dirty="0">
                <a:latin typeface="Open Sans" pitchFamily="2" charset="0"/>
                <a:ea typeface="Open Sans" pitchFamily="2" charset="0"/>
                <a:cs typeface="Open Sans" pitchFamily="2" charset="0"/>
              </a:rPr>
              <a:t>Tutaj wpisz swój tytuł!</a:t>
            </a:r>
          </a:p>
        </p:txBody>
      </p:sp>
      <p:sp>
        <p:nvSpPr>
          <p:cNvPr id="31" name="pole tekstowe 30">
            <a:extLst>
              <a:ext uri="{FF2B5EF4-FFF2-40B4-BE49-F238E27FC236}">
                <a16:creationId xmlns:a16="http://schemas.microsoft.com/office/drawing/2014/main" id="{BC02586C-9090-4C39-200F-8B60A6016A06}"/>
              </a:ext>
            </a:extLst>
          </p:cNvPr>
          <p:cNvSpPr txBox="1"/>
          <p:nvPr/>
        </p:nvSpPr>
        <p:spPr>
          <a:xfrm>
            <a:off x="785416" y="11852650"/>
            <a:ext cx="609781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600" dirty="0">
                <a:latin typeface="Open Sans" pitchFamily="2" charset="0"/>
                <a:ea typeface="Open Sans" pitchFamily="2" charset="0"/>
                <a:cs typeface="Open Sans" pitchFamily="2" charset="0"/>
              </a:rPr>
              <a:t>Krótki opis plakatu</a:t>
            </a:r>
          </a:p>
          <a:p>
            <a:r>
              <a:rPr lang="pl-PL" sz="3600" dirty="0">
                <a:latin typeface="Open Sans" pitchFamily="2" charset="0"/>
                <a:ea typeface="Open Sans" pitchFamily="2" charset="0"/>
                <a:cs typeface="Open Sans" pitchFamily="2" charset="0"/>
              </a:rPr>
              <a:t>i takie tam. </a:t>
            </a:r>
          </a:p>
        </p:txBody>
      </p:sp>
      <p:sp>
        <p:nvSpPr>
          <p:cNvPr id="32" name="pole tekstowe 31">
            <a:extLst>
              <a:ext uri="{FF2B5EF4-FFF2-40B4-BE49-F238E27FC236}">
                <a16:creationId xmlns:a16="http://schemas.microsoft.com/office/drawing/2014/main" id="{F0DDC849-B735-4C0A-440B-5F1778F76D4C}"/>
              </a:ext>
            </a:extLst>
          </p:cNvPr>
          <p:cNvSpPr txBox="1"/>
          <p:nvPr/>
        </p:nvSpPr>
        <p:spPr>
          <a:xfrm>
            <a:off x="2316313" y="13836860"/>
            <a:ext cx="60978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dirty="0" err="1">
                <a:latin typeface="Open Sans" pitchFamily="2" charset="0"/>
                <a:ea typeface="Open Sans" pitchFamily="2" charset="0"/>
                <a:cs typeface="Open Sans" pitchFamily="2" charset="0"/>
              </a:rPr>
              <a:t>Bo.lodzkie.pl</a:t>
            </a:r>
            <a:endParaRPr lang="pl-PL" sz="3200" dirty="0"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8948731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26</TotalTime>
  <Words>18</Words>
  <Application>Microsoft Macintosh PowerPoint</Application>
  <PresentationFormat>Niestandardowy</PresentationFormat>
  <Paragraphs>5</Paragraphs>
  <Slides>1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Open Sans</vt:lpstr>
      <vt:lpstr>Motyw pakietu Office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Marcin Koziara</dc:creator>
  <cp:lastModifiedBy>Marcin Koziara</cp:lastModifiedBy>
  <cp:revision>1</cp:revision>
  <dcterms:created xsi:type="dcterms:W3CDTF">2025-02-11T13:16:56Z</dcterms:created>
  <dcterms:modified xsi:type="dcterms:W3CDTF">2025-02-11T13:43:03Z</dcterms:modified>
</cp:coreProperties>
</file>