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1383625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94"/>
  </p:normalViewPr>
  <p:slideViewPr>
    <p:cSldViewPr snapToGrid="0">
      <p:cViewPr varScale="1">
        <p:scale>
          <a:sx n="53" d="100"/>
          <a:sy n="53" d="100"/>
        </p:scale>
        <p:origin x="2104" y="176"/>
      </p:cViewPr>
      <p:guideLst>
        <p:guide orient="horz" pos="4762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2474395"/>
            <a:ext cx="18176081" cy="5263774"/>
          </a:xfrm>
        </p:spPr>
        <p:txBody>
          <a:bodyPr anchor="b"/>
          <a:lstStyle>
            <a:lvl1pPr algn="ctr">
              <a:defRPr sz="1322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43" indent="0" algn="ctr">
              <a:buNone/>
              <a:defRPr sz="4409"/>
            </a:lvl2pPr>
            <a:lvl3pPr marL="2015886" indent="0" algn="ctr">
              <a:buNone/>
              <a:defRPr sz="3968"/>
            </a:lvl3pPr>
            <a:lvl4pPr marL="3023829" indent="0" algn="ctr">
              <a:buNone/>
              <a:defRPr sz="3527"/>
            </a:lvl4pPr>
            <a:lvl5pPr marL="4031772" indent="0" algn="ctr">
              <a:buNone/>
              <a:defRPr sz="3527"/>
            </a:lvl5pPr>
            <a:lvl6pPr marL="5039716" indent="0" algn="ctr">
              <a:buNone/>
              <a:defRPr sz="3527"/>
            </a:lvl6pPr>
            <a:lvl7pPr marL="6047659" indent="0" algn="ctr">
              <a:buNone/>
              <a:defRPr sz="3527"/>
            </a:lvl7pPr>
            <a:lvl8pPr marL="7055602" indent="0" algn="ctr">
              <a:buNone/>
              <a:defRPr sz="3527"/>
            </a:lvl8pPr>
            <a:lvl9pPr marL="8063545" indent="0" algn="ctr">
              <a:buNone/>
              <a:defRPr sz="352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5799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626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7" cy="128129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176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2386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3769342"/>
            <a:ext cx="18443377" cy="6289229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10118069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43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2pPr>
            <a:lvl3pPr marL="2015886" indent="0">
              <a:buNone/>
              <a:defRPr sz="3968">
                <a:solidFill>
                  <a:schemeClr val="tx1">
                    <a:tint val="75000"/>
                  </a:schemeClr>
                </a:solidFill>
              </a:defRPr>
            </a:lvl3pPr>
            <a:lvl4pPr marL="302382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77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716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659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602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54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7836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4024827"/>
            <a:ext cx="908804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7"/>
            <a:ext cx="9088041" cy="959308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438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2"/>
            <a:ext cx="9046274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4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3706342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43" indent="0">
              <a:buNone/>
              <a:defRPr sz="4409" b="1"/>
            </a:lvl2pPr>
            <a:lvl3pPr marL="2015886" indent="0">
              <a:buNone/>
              <a:defRPr sz="3968" b="1"/>
            </a:lvl3pPr>
            <a:lvl4pPr marL="3023829" indent="0">
              <a:buNone/>
              <a:defRPr sz="3527" b="1"/>
            </a:lvl4pPr>
            <a:lvl5pPr marL="4031772" indent="0">
              <a:buNone/>
              <a:defRPr sz="3527" b="1"/>
            </a:lvl5pPr>
            <a:lvl6pPr marL="5039716" indent="0">
              <a:buNone/>
              <a:defRPr sz="3527" b="1"/>
            </a:lvl6pPr>
            <a:lvl7pPr marL="6047659" indent="0">
              <a:buNone/>
              <a:defRPr sz="3527" b="1"/>
            </a:lvl7pPr>
            <a:lvl8pPr marL="7055602" indent="0">
              <a:buNone/>
              <a:defRPr sz="3527" b="1"/>
            </a:lvl8pPr>
            <a:lvl9pPr marL="8063545" indent="0">
              <a:buNone/>
              <a:defRPr sz="352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5522763"/>
            <a:ext cx="9090826" cy="812315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896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2092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9169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2176910"/>
            <a:ext cx="10825460" cy="10744538"/>
          </a:xfrm>
        </p:spPr>
        <p:txBody>
          <a:bodyPr/>
          <a:lstStyle>
            <a:lvl1pPr>
              <a:defRPr sz="7055"/>
            </a:lvl1pPr>
            <a:lvl2pPr>
              <a:defRPr sz="6173"/>
            </a:lvl2pPr>
            <a:lvl3pPr>
              <a:defRPr sz="5291"/>
            </a:lvl3pPr>
            <a:lvl4pPr>
              <a:defRPr sz="4409"/>
            </a:lvl4pPr>
            <a:lvl5pPr>
              <a:defRPr sz="4409"/>
            </a:lvl5pPr>
            <a:lvl6pPr>
              <a:defRPr sz="4409"/>
            </a:lvl6pPr>
            <a:lvl7pPr>
              <a:defRPr sz="4409"/>
            </a:lvl7pPr>
            <a:lvl8pPr>
              <a:defRPr sz="4409"/>
            </a:lvl8pPr>
            <a:lvl9pPr>
              <a:defRPr sz="4409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52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007957"/>
            <a:ext cx="6896776" cy="3527848"/>
          </a:xfrm>
        </p:spPr>
        <p:txBody>
          <a:bodyPr anchor="b"/>
          <a:lstStyle>
            <a:lvl1pPr>
              <a:defRPr sz="705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2176910"/>
            <a:ext cx="10825460" cy="10744538"/>
          </a:xfrm>
        </p:spPr>
        <p:txBody>
          <a:bodyPr anchor="t"/>
          <a:lstStyle>
            <a:lvl1pPr marL="0" indent="0">
              <a:buNone/>
              <a:defRPr sz="7055"/>
            </a:lvl1pPr>
            <a:lvl2pPr marL="1007943" indent="0">
              <a:buNone/>
              <a:defRPr sz="6173"/>
            </a:lvl2pPr>
            <a:lvl3pPr marL="2015886" indent="0">
              <a:buNone/>
              <a:defRPr sz="5291"/>
            </a:lvl3pPr>
            <a:lvl4pPr marL="3023829" indent="0">
              <a:buNone/>
              <a:defRPr sz="4409"/>
            </a:lvl4pPr>
            <a:lvl5pPr marL="4031772" indent="0">
              <a:buNone/>
              <a:defRPr sz="4409"/>
            </a:lvl5pPr>
            <a:lvl6pPr marL="5039716" indent="0">
              <a:buNone/>
              <a:defRPr sz="4409"/>
            </a:lvl6pPr>
            <a:lvl7pPr marL="6047659" indent="0">
              <a:buNone/>
              <a:defRPr sz="4409"/>
            </a:lvl7pPr>
            <a:lvl8pPr marL="7055602" indent="0">
              <a:buNone/>
              <a:defRPr sz="4409"/>
            </a:lvl8pPr>
            <a:lvl9pPr marL="8063545" indent="0">
              <a:buNone/>
              <a:defRPr sz="4409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4535805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43" indent="0">
              <a:buNone/>
              <a:defRPr sz="3086"/>
            </a:lvl2pPr>
            <a:lvl3pPr marL="2015886" indent="0">
              <a:buNone/>
              <a:defRPr sz="2646"/>
            </a:lvl3pPr>
            <a:lvl4pPr marL="3023829" indent="0">
              <a:buNone/>
              <a:defRPr sz="2205"/>
            </a:lvl4pPr>
            <a:lvl5pPr marL="4031772" indent="0">
              <a:buNone/>
              <a:defRPr sz="2205"/>
            </a:lvl5pPr>
            <a:lvl6pPr marL="5039716" indent="0">
              <a:buNone/>
              <a:defRPr sz="2205"/>
            </a:lvl6pPr>
            <a:lvl7pPr marL="6047659" indent="0">
              <a:buNone/>
              <a:defRPr sz="2205"/>
            </a:lvl7pPr>
            <a:lvl8pPr marL="7055602" indent="0">
              <a:buNone/>
              <a:defRPr sz="2205"/>
            </a:lvl8pPr>
            <a:lvl9pPr marL="8063545" indent="0">
              <a:buNone/>
              <a:defRPr sz="220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85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7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1B3FB-D6F6-BD48-84C2-4DCBBB8A5364}" type="datetimeFigureOut">
              <a:rPr lang="pl-PL" smtClean="0"/>
              <a:t>11.02.2025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1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1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BB73F-49C4-B145-A88F-4FF148075FC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131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886" rtl="0" eaLnBrk="1" latinLnBrk="0" hangingPunct="1">
        <a:lnSpc>
          <a:spcPct val="90000"/>
        </a:lnSpc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72" indent="-503972" algn="l" defTabSz="2015886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15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858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09" kern="1200">
          <a:solidFill>
            <a:schemeClr val="tx1"/>
          </a:solidFill>
          <a:latin typeface="+mn-lt"/>
          <a:ea typeface="+mn-ea"/>
          <a:cs typeface="+mn-cs"/>
        </a:defRPr>
      </a:lvl3pPr>
      <a:lvl4pPr marL="3527801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535744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54368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551630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559573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567517" indent="-503972" algn="l" defTabSz="2015886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8C8D3D93-645E-7C3A-1D7C-5A7A0BD534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1"/>
            <a:ext cx="21383624" cy="15121401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3A8C267B-7B05-D122-49D0-E95D6914E9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15526" y="1724910"/>
            <a:ext cx="3899511" cy="1595861"/>
          </a:xfrm>
          <a:prstGeom prst="rect">
            <a:avLst/>
          </a:prstGeom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E9FA8570-159F-720A-67C6-B9E454A3BB1A}"/>
              </a:ext>
            </a:extLst>
          </p:cNvPr>
          <p:cNvSpPr txBox="1"/>
          <p:nvPr/>
        </p:nvSpPr>
        <p:spPr>
          <a:xfrm>
            <a:off x="3725219" y="3840562"/>
            <a:ext cx="138801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28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CERTYFIKAT</a:t>
            </a:r>
          </a:p>
        </p:txBody>
      </p:sp>
      <p:sp>
        <p:nvSpPr>
          <p:cNvPr id="14" name="pole tekstowe 13">
            <a:extLst>
              <a:ext uri="{FF2B5EF4-FFF2-40B4-BE49-F238E27FC236}">
                <a16:creationId xmlns:a16="http://schemas.microsoft.com/office/drawing/2014/main" id="{B23ABBD7-7B01-424F-8484-AC89D70D2B8E}"/>
              </a:ext>
            </a:extLst>
          </p:cNvPr>
          <p:cNvSpPr txBox="1"/>
          <p:nvPr/>
        </p:nvSpPr>
        <p:spPr>
          <a:xfrm>
            <a:off x="3751750" y="10225049"/>
            <a:ext cx="13880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 Light" pitchFamily="2" charset="0"/>
                <a:ea typeface="Open Sans Light" pitchFamily="2" charset="0"/>
                <a:cs typeface="Open Sans Light" pitchFamily="2" charset="0"/>
              </a:rPr>
              <a:t>Tutaj można wprowadzić dodatkowy podpis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136E39CB-96A4-E36D-CA3F-C957FBE40105}"/>
              </a:ext>
            </a:extLst>
          </p:cNvPr>
          <p:cNvSpPr txBox="1"/>
          <p:nvPr/>
        </p:nvSpPr>
        <p:spPr>
          <a:xfrm>
            <a:off x="3751751" y="8202939"/>
            <a:ext cx="13880123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0700" dirty="0">
                <a:latin typeface="Open Sans Medium" pitchFamily="2" charset="0"/>
                <a:ea typeface="Open Sans Medium" pitchFamily="2" charset="0"/>
                <a:cs typeface="Open Sans Medium" pitchFamily="2" charset="0"/>
              </a:rPr>
              <a:t>PIOTR PIOTROWSKI</a:t>
            </a:r>
          </a:p>
        </p:txBody>
      </p:sp>
      <p:cxnSp>
        <p:nvCxnSpPr>
          <p:cNvPr id="19" name="Łącznik prosty 18">
            <a:extLst>
              <a:ext uri="{FF2B5EF4-FFF2-40B4-BE49-F238E27FC236}">
                <a16:creationId xmlns:a16="http://schemas.microsoft.com/office/drawing/2014/main" id="{567A7618-30A6-1AF8-9423-0331CC65535D}"/>
              </a:ext>
            </a:extLst>
          </p:cNvPr>
          <p:cNvCxnSpPr>
            <a:cxnSpLocks/>
          </p:cNvCxnSpPr>
          <p:nvPr/>
        </p:nvCxnSpPr>
        <p:spPr>
          <a:xfrm flipV="1">
            <a:off x="3726694" y="9952976"/>
            <a:ext cx="13786460" cy="23446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1" name="Obraz 20">
            <a:extLst>
              <a:ext uri="{FF2B5EF4-FFF2-40B4-BE49-F238E27FC236}">
                <a16:creationId xmlns:a16="http://schemas.microsoft.com/office/drawing/2014/main" id="{43CDC884-D810-7A38-5791-361A82B436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69922" y="12675356"/>
            <a:ext cx="4038600" cy="1041400"/>
          </a:xfrm>
          <a:prstGeom prst="rect">
            <a:avLst/>
          </a:prstGeom>
        </p:spPr>
      </p:pic>
      <p:sp>
        <p:nvSpPr>
          <p:cNvPr id="22" name="pole tekstowe 21">
            <a:extLst>
              <a:ext uri="{FF2B5EF4-FFF2-40B4-BE49-F238E27FC236}">
                <a16:creationId xmlns:a16="http://schemas.microsoft.com/office/drawing/2014/main" id="{7C07E3BE-F4D9-7D68-2585-650F510D15B1}"/>
              </a:ext>
            </a:extLst>
          </p:cNvPr>
          <p:cNvSpPr txBox="1"/>
          <p:nvPr/>
        </p:nvSpPr>
        <p:spPr>
          <a:xfrm>
            <a:off x="3726694" y="6170753"/>
            <a:ext cx="13880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err="1"/>
              <a:t>Lorem</a:t>
            </a:r>
            <a:r>
              <a:rPr lang="pl-PL" sz="3600" dirty="0"/>
              <a:t> </a:t>
            </a:r>
            <a:r>
              <a:rPr lang="pl-PL" sz="3600" dirty="0" err="1"/>
              <a:t>ipsum</a:t>
            </a:r>
            <a:r>
              <a:rPr lang="pl-PL" sz="3600" dirty="0"/>
              <a:t> </a:t>
            </a:r>
            <a:r>
              <a:rPr lang="pl-PL" sz="3600" dirty="0" err="1"/>
              <a:t>dolor</a:t>
            </a:r>
            <a:r>
              <a:rPr lang="pl-PL" sz="3600" dirty="0"/>
              <a:t> sit </a:t>
            </a:r>
            <a:r>
              <a:rPr lang="pl-PL" sz="3600" dirty="0" err="1"/>
              <a:t>amet</a:t>
            </a:r>
            <a:r>
              <a:rPr lang="pl-PL" sz="3600" dirty="0"/>
              <a:t>, </a:t>
            </a:r>
            <a:r>
              <a:rPr lang="pl-PL" sz="3600" dirty="0" err="1"/>
              <a:t>consectetur</a:t>
            </a:r>
            <a:r>
              <a:rPr lang="pl-PL" sz="3600" dirty="0"/>
              <a:t> </a:t>
            </a:r>
            <a:r>
              <a:rPr lang="pl-PL" sz="3600" dirty="0" err="1"/>
              <a:t>adipiscing</a:t>
            </a:r>
            <a:r>
              <a:rPr lang="pl-PL" sz="3600" dirty="0"/>
              <a:t> elit. </a:t>
            </a:r>
            <a:r>
              <a:rPr lang="pl-PL" sz="3600" dirty="0" err="1"/>
              <a:t>Quisque</a:t>
            </a:r>
            <a:r>
              <a:rPr lang="pl-PL" sz="3600" dirty="0"/>
              <a:t> </a:t>
            </a:r>
            <a:r>
              <a:rPr lang="pl-PL" sz="3600" dirty="0" err="1"/>
              <a:t>molestie</a:t>
            </a:r>
            <a:r>
              <a:rPr lang="pl-PL" sz="3600" dirty="0"/>
              <a:t> </a:t>
            </a:r>
            <a:r>
              <a:rPr lang="pl-PL" sz="3600" dirty="0" err="1"/>
              <a:t>leo</a:t>
            </a:r>
            <a:r>
              <a:rPr lang="pl-PL" sz="3600" dirty="0"/>
              <a:t> </a:t>
            </a:r>
            <a:r>
              <a:rPr lang="pl-PL" sz="3600" dirty="0" err="1"/>
              <a:t>lectus</a:t>
            </a:r>
            <a:r>
              <a:rPr lang="pl-PL" sz="3600" dirty="0"/>
              <a:t>, </a:t>
            </a:r>
            <a:r>
              <a:rPr lang="pl-PL" sz="3600" dirty="0" err="1"/>
              <a:t>quis</a:t>
            </a:r>
            <a:r>
              <a:rPr lang="pl-PL" sz="3600" dirty="0"/>
              <a:t> </a:t>
            </a:r>
            <a:r>
              <a:rPr lang="pl-PL" sz="3600" dirty="0" err="1"/>
              <a:t>pharetra</a:t>
            </a:r>
            <a:r>
              <a:rPr lang="pl-PL" sz="3600" dirty="0"/>
              <a:t> </a:t>
            </a:r>
            <a:r>
              <a:rPr lang="pl-PL" sz="3600" dirty="0" err="1"/>
              <a:t>ipsum</a:t>
            </a:r>
            <a:r>
              <a:rPr lang="pl-PL" sz="3600" dirty="0"/>
              <a:t> </a:t>
            </a:r>
            <a:r>
              <a:rPr lang="pl-PL" sz="3600" dirty="0" err="1"/>
              <a:t>ultricies</a:t>
            </a:r>
            <a:r>
              <a:rPr lang="pl-PL" sz="3600" dirty="0"/>
              <a:t> </a:t>
            </a:r>
            <a:r>
              <a:rPr lang="pl-PL" sz="3600" dirty="0" err="1"/>
              <a:t>sed</a:t>
            </a:r>
            <a:r>
              <a:rPr lang="pl-PL" sz="3600" dirty="0"/>
              <a:t>. </a:t>
            </a:r>
            <a:endParaRPr lang="pl-PL" sz="3600" dirty="0">
              <a:solidFill>
                <a:schemeClr val="tx1">
                  <a:lumMod val="50000"/>
                  <a:lumOff val="50000"/>
                </a:schemeClr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13544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</TotalTime>
  <Words>29</Words>
  <Application>Microsoft Macintosh PowerPoint</Application>
  <PresentationFormat>Niestandardowy</PresentationFormat>
  <Paragraphs>4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Open Sans Medium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Marcin Koziara</dc:creator>
  <cp:lastModifiedBy>Marcin Koziara</cp:lastModifiedBy>
  <cp:revision>3</cp:revision>
  <dcterms:created xsi:type="dcterms:W3CDTF">2025-02-11T11:10:50Z</dcterms:created>
  <dcterms:modified xsi:type="dcterms:W3CDTF">2025-02-11T13:16:08Z</dcterms:modified>
</cp:coreProperties>
</file>